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4F4DFF-96D5-48FB-883F-CF43710EB22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F4DFF-96D5-48FB-883F-CF43710EB22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64F4DFF-96D5-48FB-883F-CF43710EB22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F4DFF-96D5-48FB-883F-CF43710EB22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4F4DFF-96D5-48FB-883F-CF43710EB22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F4DFF-96D5-48FB-883F-CF43710EB22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F4DFF-96D5-48FB-883F-CF43710EB22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F4DFF-96D5-48FB-883F-CF43710EB22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4F4DFF-96D5-48FB-883F-CF43710EB22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F4DFF-96D5-48FB-883F-CF43710EB22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F4DFF-96D5-48FB-883F-CF43710EB22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64F4DFF-96D5-48FB-883F-CF43710EB22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Экологический проект в средней группе: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«Цветочный калейдоскоп»</a:t>
            </a:r>
          </a:p>
          <a:p>
            <a:r>
              <a:rPr lang="ru-RU" smtClean="0"/>
              <a:t>Выполнил</a:t>
            </a:r>
            <a:r>
              <a:rPr lang="ru-RU" smtClean="0"/>
              <a:t>а</a:t>
            </a:r>
            <a:r>
              <a:rPr lang="ru-RU" smtClean="0"/>
              <a:t>: </a:t>
            </a:r>
            <a:r>
              <a:rPr lang="ru-RU" dirty="0" err="1" smtClean="0"/>
              <a:t>Никульшина</a:t>
            </a:r>
            <a:r>
              <a:rPr lang="ru-RU" dirty="0" smtClean="0"/>
              <a:t> М.Е.</a:t>
            </a:r>
          </a:p>
          <a:p>
            <a:r>
              <a:rPr lang="ru-RU" dirty="0" smtClean="0"/>
              <a:t>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 </a:t>
            </a:r>
            <a:r>
              <a:rPr lang="ru-RU" b="1" u="sng" dirty="0" smtClean="0"/>
              <a:t>Беседа «Раз цветочек, два цветочек…»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7239000" cy="24288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       </a:t>
            </a:r>
          </a:p>
          <a:p>
            <a:pPr>
              <a:buNone/>
            </a:pPr>
            <a:r>
              <a:rPr lang="ru-RU" i="1" dirty="0" smtClean="0"/>
              <a:t>    </a:t>
            </a:r>
            <a:r>
              <a:rPr lang="ru-RU" dirty="0"/>
              <a:t>Задачи: Знакомство с разнообразием цветущих растений, их связью со средой обитания. Упражнять в классификации цветов, закреплять понятия: луговые, садовые цветы. Развивать наблюдательность, речь детей. Уточнить представления о последовательности роста и развития растения. </a:t>
            </a:r>
          </a:p>
          <a:p>
            <a:endParaRPr lang="ru-RU" dirty="0"/>
          </a:p>
        </p:txBody>
      </p:sp>
      <p:pic>
        <p:nvPicPr>
          <p:cNvPr id="2050" name="Picture 2" descr="C:\Documents and Settings\Admin\Рабочий стол\фото проектцветы\IMG_2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5" y="3929066"/>
            <a:ext cx="3667151" cy="2750363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фото проектцветы\IMG_2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2428868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Просмотр книги «Атлас лекарственных растений» с  обсуждением</a:t>
            </a:r>
            <a:r>
              <a:rPr lang="ru-RU" sz="2800" dirty="0" smtClean="0"/>
              <a:t> </a:t>
            </a:r>
            <a:r>
              <a:rPr lang="ru-RU" sz="2800" b="1" u="sng" dirty="0" smtClean="0"/>
              <a:t>на тему: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u="sng" dirty="0" smtClean="0"/>
              <a:t> «Растения лечат».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8215338" cy="48117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800" dirty="0" smtClean="0"/>
          </a:p>
          <a:p>
            <a:r>
              <a:rPr lang="ru-RU" sz="2800" dirty="0"/>
              <a:t>Задачи: познакомить детей с лекарственными растениями (в частности цветами), дать знания о простейших способах использования некоторых лекарственных растений для лечения, о правилах их сбора: развивать экологическое мышление в процессе исследовательской деятельности; прививать к ней интерес детей; развивать творческое воображение; вызывать положительный эмоциональный настрой.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/>
              <a:t>Художественное творчество – рисование «Цветочный калейдоскоп»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0338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     </a:t>
            </a:r>
            <a:r>
              <a:rPr lang="ru-RU" dirty="0" smtClean="0"/>
              <a:t> </a:t>
            </a:r>
            <a:endParaRPr lang="ru-RU" dirty="0"/>
          </a:p>
          <a:p>
            <a:pPr>
              <a:buNone/>
            </a:pPr>
            <a:r>
              <a:rPr lang="ru-RU" dirty="0" smtClean="0"/>
              <a:t>    Задачи</a:t>
            </a:r>
            <a:r>
              <a:rPr lang="ru-RU" dirty="0"/>
              <a:t>: учить детей использовать свои знания о цветах, передавать их в рисунке ; закреплять умение рисовать цветными карандашами; развивать эстетическое восприятие. </a:t>
            </a:r>
          </a:p>
          <a:p>
            <a:endParaRPr lang="ru-RU" dirty="0"/>
          </a:p>
        </p:txBody>
      </p:sp>
      <p:pic>
        <p:nvPicPr>
          <p:cNvPr id="3074" name="Picture 2" descr="C:\Documents and Settings\Admin\Рабочий стол\фото проектцветы\IMG_2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857628"/>
            <a:ext cx="3682955" cy="2762216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фото проектцветы\IMG_2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333726"/>
            <a:ext cx="2428910" cy="3238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Коллективная работа «Цветочная поляна»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053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Задачи</a:t>
            </a:r>
            <a:r>
              <a:rPr lang="ru-RU" dirty="0"/>
              <a:t>: формировать экологическое восприятие детей средствами художественного творчества; продолжать развивать представления детей о цветах; развивать умение работать в коллективе ,создавать общую картину.</a:t>
            </a:r>
          </a:p>
          <a:p>
            <a:endParaRPr lang="ru-RU" dirty="0"/>
          </a:p>
        </p:txBody>
      </p:sp>
      <p:pic>
        <p:nvPicPr>
          <p:cNvPr id="4098" name="Picture 2" descr="C:\Documents and Settings\Admin\Рабочий стол\фото проектцветы\IMG_2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929066"/>
            <a:ext cx="3643338" cy="2732504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фото проектцветы\IMG_2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3929066"/>
            <a:ext cx="3643339" cy="2732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u="sng" dirty="0" smtClean="0"/>
              <a:t>Подвижные игры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Documents and Settings\Admin\Рабочий стол\фото проектцветы\IMG_2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2538415" cy="3384553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фото проектцветы\IMG_2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500438"/>
            <a:ext cx="2339595" cy="3119460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фото проектцветы\IMG_2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37" y="1714488"/>
            <a:ext cx="2571769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u="sng" dirty="0" smtClean="0"/>
              <a:t>Пальчиковые игры.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Documents and Settings\Admin\Рабочий стол\фото проектцветы\IMG_2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000108"/>
            <a:ext cx="3571900" cy="2678925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фото проектцветы\IMG_2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821910"/>
            <a:ext cx="3643338" cy="2732504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фото проектцветы\IMG_2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142984"/>
            <a:ext cx="3452837" cy="2589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Заключительный этап: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1.Подведение итогов проекта.</a:t>
            </a:r>
          </a:p>
          <a:p>
            <a:r>
              <a:rPr lang="ru-RU" dirty="0"/>
              <a:t>2.Подготовка презентации и фото отчета.</a:t>
            </a:r>
          </a:p>
          <a:p>
            <a:r>
              <a:rPr lang="ru-RU" dirty="0"/>
              <a:t>3.  </a:t>
            </a:r>
            <a:r>
              <a:rPr lang="ru-RU" b="1" u="sng" dirty="0"/>
              <a:t>«Красная книга» - итоговое мероприятие по проекту.</a:t>
            </a:r>
            <a:r>
              <a:rPr lang="ru-RU" dirty="0"/>
              <a:t> </a:t>
            </a:r>
          </a:p>
          <a:p>
            <a:r>
              <a:rPr lang="ru-RU" dirty="0"/>
              <a:t>Цели: развивать у детей представления о назначении Красной книги; </a:t>
            </a:r>
          </a:p>
          <a:p>
            <a:r>
              <a:rPr lang="ru-RU" dirty="0"/>
              <a:t>развивать у детей бережное отношение к исчезающим видам растений. </a:t>
            </a:r>
          </a:p>
          <a:p>
            <a:r>
              <a:rPr lang="ru-RU" dirty="0"/>
              <a:t>Составить совместно  с детьми Красную книгу цветов, выяснить какие растения (цветы) произрастают в нашем краю, официально включенные в Красную книгу. </a:t>
            </a:r>
          </a:p>
          <a:p>
            <a:r>
              <a:rPr lang="ru-RU" dirty="0"/>
              <a:t>4</a:t>
            </a:r>
            <a:r>
              <a:rPr lang="ru-RU" b="1" u="sng" dirty="0"/>
              <a:t>.Оформление выставки «Мой любимый цветок»(</a:t>
            </a:r>
            <a:r>
              <a:rPr lang="ru-RU" u="sng" dirty="0"/>
              <a:t>по итогам реализации проекта)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З</a:t>
            </a:r>
            <a:r>
              <a:rPr lang="ru-RU" b="0" dirty="0" smtClean="0"/>
              <a:t>акл</a:t>
            </a:r>
            <a:r>
              <a:rPr lang="ru-RU" dirty="0" smtClean="0"/>
              <a:t>ючительный этап:</a:t>
            </a:r>
            <a:endParaRPr lang="ru-RU" dirty="0"/>
          </a:p>
        </p:txBody>
      </p:sp>
      <p:pic>
        <p:nvPicPr>
          <p:cNvPr id="7170" name="Picture 2" descr="C:\Documents and Settings\Admin\Рабочий стол\фото проектцветы\IMG_2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3"/>
            <a:ext cx="3524275" cy="2643206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фото проектцветы\IMG_2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54016"/>
            <a:ext cx="4143404" cy="3107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51836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Цветы – это не только красота, но и часть живой природы, которую надо беречь и охранять, и, конечно же, знать. Знать строение цветка, его внешний вид, особенности, целебные свойства. </a:t>
            </a:r>
          </a:p>
          <a:p>
            <a:r>
              <a:rPr lang="ru-RU" dirty="0"/>
              <a:t>         Сорвать цветок может каждый, а вот сказать – какой цветок сорвал, далеко не все</a:t>
            </a:r>
            <a:r>
              <a:rPr lang="ru-RU" dirty="0" smtClean="0"/>
              <a:t>. Важно научить ребенка любить </a:t>
            </a:r>
            <a:r>
              <a:rPr lang="ru-RU" dirty="0"/>
              <a:t>природу, наблюдать, сопереживать, понимать, что наша Земля не сможет существовать без растений, так как они не только помогают нам дышать, но и лечат от болезней.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исследовательский, познавательно-творческий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/>
              <a:t>Участники</a:t>
            </a:r>
            <a:r>
              <a:rPr lang="ru-RU" dirty="0"/>
              <a:t>: дети 4лет.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Срок </a:t>
            </a:r>
            <a:r>
              <a:rPr lang="ru-RU" b="1" dirty="0"/>
              <a:t>реализации проекта: </a:t>
            </a:r>
            <a:r>
              <a:rPr lang="ru-RU" dirty="0"/>
              <a:t>среднесрочный (2 недели).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/>
              <a:t>Игровая мотивация</a:t>
            </a:r>
            <a:r>
              <a:rPr lang="ru-RU" dirty="0"/>
              <a:t>: «Путешествие в страну цветов». </a:t>
            </a:r>
          </a:p>
          <a:p>
            <a:pPr>
              <a:buNone/>
            </a:pPr>
            <a:r>
              <a:rPr lang="ru-RU" b="1" dirty="0" smtClean="0"/>
              <a:t> Проблема: «</a:t>
            </a:r>
            <a:r>
              <a:rPr lang="ru-RU" dirty="0" smtClean="0"/>
              <a:t>Какие бывают цветы»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знакомство  </a:t>
            </a:r>
            <a:r>
              <a:rPr lang="ru-RU" dirty="0"/>
              <a:t>детей с разнообразием цветущих растений, их связью со средой обитания.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Углублять знания детей о цветах и их разнообразии. </a:t>
            </a:r>
          </a:p>
          <a:p>
            <a:r>
              <a:rPr lang="ru-RU" dirty="0"/>
              <a:t> 2. Учить сравнивать растения, делать выводы на основе сравнения. </a:t>
            </a:r>
          </a:p>
          <a:p>
            <a:r>
              <a:rPr lang="ru-RU" dirty="0"/>
              <a:t>3. Упражнять в классификации цветов, закреплять понятия: комнатные растения, садовые, луговые, лесные цветы. </a:t>
            </a:r>
          </a:p>
          <a:p>
            <a:r>
              <a:rPr lang="ru-RU" dirty="0"/>
              <a:t> 4. Закреплять умение отражать полученные впечатления в рисунках, творческих работах. </a:t>
            </a:r>
          </a:p>
          <a:p>
            <a:r>
              <a:rPr lang="ru-RU" dirty="0"/>
              <a:t> 5. Формировать бережное отношение к цветам, развивать желание ухаживать за цветами. </a:t>
            </a:r>
          </a:p>
          <a:p>
            <a:r>
              <a:rPr lang="ru-RU" dirty="0"/>
              <a:t>6. Воспитывать любовь к прекрасному, красоте окружающего мира.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1.Чтение художественной литературы.</a:t>
            </a:r>
          </a:p>
          <a:p>
            <a:r>
              <a:rPr lang="ru-RU" dirty="0"/>
              <a:t>2.Беседа о цветах, растущих в нашей местности.</a:t>
            </a:r>
          </a:p>
          <a:p>
            <a:r>
              <a:rPr lang="ru-RU" dirty="0" smtClean="0"/>
              <a:t>3.Наблюдение </a:t>
            </a:r>
            <a:r>
              <a:rPr lang="ru-RU" dirty="0"/>
              <a:t>за цветами на клумбе в </a:t>
            </a:r>
            <a:r>
              <a:rPr lang="ru-RU" dirty="0" err="1" smtClean="0"/>
              <a:t>д</a:t>
            </a:r>
            <a:r>
              <a:rPr lang="ru-RU" dirty="0" smtClean="0"/>
              <a:t>/с</a:t>
            </a:r>
          </a:p>
          <a:p>
            <a:r>
              <a:rPr lang="ru-RU" dirty="0" smtClean="0"/>
              <a:t>4.Подготовка атрибутов для игр, занятий.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/>
              <a:t>Беседа «Путешествие в царство комнатных растений»</a:t>
            </a:r>
            <a:r>
              <a:rPr lang="ru-RU" b="1" dirty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i="1" dirty="0"/>
              <a:t>Задачи: </a:t>
            </a:r>
            <a:r>
              <a:rPr lang="ru-RU" dirty="0"/>
              <a:t>закрепить знания названий комнатных растений; продолжать обучать детей описывать растения, отмечая различие и сходство между ними, характерные признаки; развивать речь, мышление; поддерживать интерес к комнатным растениям, желание наблюдать и ухаживать за ними.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    </a:t>
            </a:r>
            <a:r>
              <a:rPr lang="ru-RU" b="1" u="sng" dirty="0" smtClean="0"/>
              <a:t>Индивидуальная работа в </a:t>
            </a:r>
            <a:r>
              <a:rPr lang="ru-RU" b="1" u="sng" dirty="0" err="1" smtClean="0"/>
              <a:t>уголоке</a:t>
            </a:r>
            <a:r>
              <a:rPr lang="ru-RU" b="1" u="sng" dirty="0" smtClean="0"/>
              <a:t> природы. Уход за растениями.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00105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r>
              <a:rPr lang="ru-RU" dirty="0"/>
              <a:t>Задачи</a:t>
            </a:r>
            <a:r>
              <a:rPr lang="ru-RU" i="1" dirty="0"/>
              <a:t>:</a:t>
            </a:r>
            <a:r>
              <a:rPr lang="ru-RU" dirty="0"/>
              <a:t> обобщить представления детей об уходе за комнатными растениями; закрепить знания об основных потребностях комнатных растений, дать сведения о сигнальных признаках неудовлетворенных потребностях; обобщить знания о способах ухода за растениями (полив, удаление пыли, рыхление);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фото проектцветы\IMG_2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071966" cy="305397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фото проектцветы\IMG_2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500438"/>
            <a:ext cx="4162438" cy="3121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</TotalTime>
  <Words>516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Экологический проект в средней группе: </vt:lpstr>
      <vt:lpstr>Актуальность проекта: </vt:lpstr>
      <vt:lpstr>Тип проекта:</vt:lpstr>
      <vt:lpstr>Цель проекта:</vt:lpstr>
      <vt:lpstr>Задачи:</vt:lpstr>
      <vt:lpstr>Подготовительный этап:</vt:lpstr>
      <vt:lpstr>Основной этап:</vt:lpstr>
      <vt:lpstr>     Индивидуальная работа в уголоке природы. Уход за растениями. </vt:lpstr>
      <vt:lpstr>Слайд 9</vt:lpstr>
      <vt:lpstr>  Беседа «Раз цветочек, два цветочек…» </vt:lpstr>
      <vt:lpstr>Просмотр книги «Атлас лекарственных растений» с  обсуждением на тему:  «Растения лечат».  </vt:lpstr>
      <vt:lpstr>Художественное творчество – рисование «Цветочный калейдоскоп»</vt:lpstr>
      <vt:lpstr>Коллективная работа «Цветочная поляна» </vt:lpstr>
      <vt:lpstr> Подвижные игры </vt:lpstr>
      <vt:lpstr> Пальчиковые игры.  </vt:lpstr>
      <vt:lpstr>Заключительный этап:</vt:lpstr>
      <vt:lpstr>Заключительный этап: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в средней группе </dc:title>
  <dc:creator>Admin</dc:creator>
  <cp:lastModifiedBy>Admin</cp:lastModifiedBy>
  <cp:revision>11</cp:revision>
  <dcterms:created xsi:type="dcterms:W3CDTF">2016-09-09T12:16:12Z</dcterms:created>
  <dcterms:modified xsi:type="dcterms:W3CDTF">2016-09-29T14:32:49Z</dcterms:modified>
</cp:coreProperties>
</file>